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26" autoAdjust="0"/>
    <p:restoredTop sz="94660"/>
  </p:normalViewPr>
  <p:slideViewPr>
    <p:cSldViewPr snapToGrid="0">
      <p:cViewPr>
        <p:scale>
          <a:sx n="97" d="100"/>
          <a:sy n="97" d="100"/>
        </p:scale>
        <p:origin x="536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38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721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16404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0788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23923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519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5611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100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714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9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932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8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660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255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502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968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399F1-213C-436F-92B6-97265F0E029F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59166B7-8925-476D-99A2-671476B3F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30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dev.theappsdr.com/apis/summer_2016_ios/data.json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3ECB41-FB8E-4BD5-8313-D69F55122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0436" y="659167"/>
            <a:ext cx="8915399" cy="2262781"/>
          </a:xfrm>
        </p:spPr>
        <p:txBody>
          <a:bodyPr/>
          <a:lstStyle/>
          <a:p>
            <a:pPr algn="ctr"/>
            <a:r>
              <a:rPr lang="en-US" dirty="0"/>
              <a:t>Homework-02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6184316-4304-44DB-AAC3-C34FC1CF1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66718" y="3658793"/>
            <a:ext cx="2249117" cy="872567"/>
          </a:xfrm>
        </p:spPr>
        <p:txBody>
          <a:bodyPr>
            <a:normAutofit/>
          </a:bodyPr>
          <a:lstStyle/>
          <a:p>
            <a:r>
              <a:rPr lang="en-US" dirty="0"/>
              <a:t>Ushaswini</a:t>
            </a:r>
          </a:p>
          <a:p>
            <a:r>
              <a:rPr lang="en-US" dirty="0"/>
              <a:t>800983632</a:t>
            </a:r>
          </a:p>
        </p:txBody>
      </p:sp>
    </p:spTree>
    <p:extLst>
      <p:ext uri="{BB962C8B-B14F-4D97-AF65-F5344CB8AC3E}">
        <p14:creationId xmlns:p14="http://schemas.microsoft.com/office/powerpoint/2010/main" val="1135091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29BDCA6-B801-4CCD-85DC-6DDF2B45812F}"/>
              </a:ext>
            </a:extLst>
          </p:cNvPr>
          <p:cNvSpPr txBox="1"/>
          <p:nvPr/>
        </p:nvSpPr>
        <p:spPr>
          <a:xfrm>
            <a:off x="1565564" y="1246909"/>
            <a:ext cx="9337963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Introduction</a:t>
            </a:r>
          </a:p>
          <a:p>
            <a:endParaRPr lang="en-US" dirty="0"/>
          </a:p>
          <a:p>
            <a:r>
              <a:rPr lang="en-US" dirty="0"/>
              <a:t>This app downloads the list from </a:t>
            </a:r>
            <a:r>
              <a:rPr lang="en-US" dirty="0" err="1"/>
              <a:t>url</a:t>
            </a:r>
            <a:r>
              <a:rPr lang="en-US" dirty="0"/>
              <a:t> - </a:t>
            </a:r>
            <a:r>
              <a:rPr lang="en-US" dirty="0">
                <a:hlinkClick r:id="rId2"/>
              </a:rPr>
              <a:t>http://dev.theappsdr.com/apis/summer_2016_ios/data.json</a:t>
            </a:r>
            <a:r>
              <a:rPr lang="en-US" dirty="0"/>
              <a:t> and displays the items of list in a </a:t>
            </a:r>
            <a:r>
              <a:rPr lang="en-US" b="1" dirty="0" err="1"/>
              <a:t>UITableView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List of items is divided into </a:t>
            </a:r>
            <a:r>
              <a:rPr lang="en-US" b="1" dirty="0"/>
              <a:t>two sections </a:t>
            </a:r>
            <a:r>
              <a:rPr lang="en-US" dirty="0"/>
              <a:t>– “Applications” and “Books”</a:t>
            </a:r>
          </a:p>
          <a:p>
            <a:endParaRPr lang="en-US" dirty="0"/>
          </a:p>
          <a:p>
            <a:r>
              <a:rPr lang="en-US" dirty="0"/>
              <a:t>There are </a:t>
            </a:r>
            <a:r>
              <a:rPr lang="en-US" b="1" dirty="0"/>
              <a:t>three</a:t>
            </a:r>
            <a:r>
              <a:rPr lang="en-US" dirty="0"/>
              <a:t> different types of cells 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Cell with no other image and no summary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Cell with no other image but with summary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Cell with other image but no summary</a:t>
            </a:r>
          </a:p>
          <a:p>
            <a:endParaRPr lang="en-US" dirty="0"/>
          </a:p>
          <a:p>
            <a:r>
              <a:rPr lang="en-US" dirty="0"/>
              <a:t>This app uses </a:t>
            </a:r>
            <a:r>
              <a:rPr lang="en-US" b="1" dirty="0" err="1"/>
              <a:t>CocoaPods</a:t>
            </a:r>
            <a:r>
              <a:rPr lang="en-US" dirty="0"/>
              <a:t> to manage dependencies on third party libraries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600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FB69D11-1191-4945-9238-56A10010D3E5}"/>
              </a:ext>
            </a:extLst>
          </p:cNvPr>
          <p:cNvSpPr txBox="1"/>
          <p:nvPr/>
        </p:nvSpPr>
        <p:spPr>
          <a:xfrm>
            <a:off x="1727200" y="1087120"/>
            <a:ext cx="975360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Design and </a:t>
            </a:r>
            <a:r>
              <a:rPr lang="en-US" sz="4400" dirty="0" smtClean="0"/>
              <a:t>Implementation</a:t>
            </a:r>
          </a:p>
          <a:p>
            <a:pPr algn="ctr"/>
            <a:endParaRPr lang="en-US" sz="4400" dirty="0"/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Three types of prototype cells are created for each cell-type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b="1" dirty="0" err="1" smtClean="0"/>
              <a:t>Alamofire</a:t>
            </a:r>
            <a:r>
              <a:rPr lang="en-US" dirty="0" smtClean="0"/>
              <a:t> is used to perform networking tasks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b="1" dirty="0" err="1" smtClean="0"/>
              <a:t>SDWebImage</a:t>
            </a:r>
            <a:r>
              <a:rPr lang="en-US" dirty="0" smtClean="0"/>
              <a:t> is used to download images into image view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Auto-layout</a:t>
            </a:r>
            <a:r>
              <a:rPr lang="en-US" dirty="0" smtClean="0"/>
              <a:t> is used to scale user interface for multiple screens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683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332" y="169333"/>
            <a:ext cx="2736045" cy="32681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9332" y="3623734"/>
            <a:ext cx="2736045" cy="31157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332" y="3621363"/>
            <a:ext cx="2533460" cy="31181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66900" y="1227667"/>
            <a:ext cx="695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Each prototype cell UI is updated </a:t>
            </a:r>
            <a:r>
              <a:rPr lang="en-US" smtClean="0"/>
              <a:t>when data property is set!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56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36034" y="728869"/>
            <a:ext cx="9541565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Results</a:t>
            </a:r>
          </a:p>
          <a:p>
            <a:endParaRPr lang="en-US" dirty="0" smtClean="0"/>
          </a:p>
          <a:p>
            <a:r>
              <a:rPr lang="en-US" dirty="0" smtClean="0"/>
              <a:t>Auto layout is used to scale UI. App is fully functional on any </a:t>
            </a:r>
            <a:r>
              <a:rPr lang="en-US" smtClean="0"/>
              <a:t>screen size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Output shown in image is on </a:t>
            </a:r>
          </a:p>
          <a:p>
            <a:r>
              <a:rPr lang="en-US" dirty="0" smtClean="0"/>
              <a:t>iPhone 5s,</a:t>
            </a:r>
          </a:p>
          <a:p>
            <a:r>
              <a:rPr lang="en-US" dirty="0" smtClean="0"/>
              <a:t>iPhone6s,</a:t>
            </a:r>
          </a:p>
          <a:p>
            <a:r>
              <a:rPr lang="en-US" dirty="0" smtClean="0"/>
              <a:t>iPhone8Plus and</a:t>
            </a:r>
          </a:p>
          <a:p>
            <a:r>
              <a:rPr lang="en-US" dirty="0" smtClean="0"/>
              <a:t>iPad Air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951" y="2623930"/>
            <a:ext cx="7156746" cy="405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40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124</TotalTime>
  <Words>164</Words>
  <Application>Microsoft Macintosh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Century Gothic</vt:lpstr>
      <vt:lpstr>Wingdings 3</vt:lpstr>
      <vt:lpstr>Arial</vt:lpstr>
      <vt:lpstr>Wisp</vt:lpstr>
      <vt:lpstr>Homework-02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Homework-02</dc:title>
  <dc:creator>Usha Vinnakota</dc:creator>
  <cp:lastModifiedBy>Microsoft Office User</cp:lastModifiedBy>
  <cp:revision>12</cp:revision>
  <dcterms:created xsi:type="dcterms:W3CDTF">2017-10-09T23:50:51Z</dcterms:created>
  <dcterms:modified xsi:type="dcterms:W3CDTF">2017-10-10T01:56:44Z</dcterms:modified>
</cp:coreProperties>
</file>

<file path=docProps/thumbnail.jpeg>
</file>